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68" r:id="rId7"/>
    <p:sldId id="280" r:id="rId8"/>
    <p:sldId id="261" r:id="rId9"/>
    <p:sldId id="263" r:id="rId10"/>
    <p:sldId id="264" r:id="rId11"/>
    <p:sldId id="265" r:id="rId12"/>
    <p:sldId id="270" r:id="rId13"/>
    <p:sldId id="267" r:id="rId14"/>
    <p:sldId id="271" r:id="rId15"/>
    <p:sldId id="272" r:id="rId16"/>
    <p:sldId id="279" r:id="rId17"/>
    <p:sldId id="274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3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4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5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2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2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1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4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3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FE18-D9FA-456E-A783-88CFB4310F25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54C4-53A5-4C85-9CD5-46188C3C5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fb.ru/article/155988/neandertalets---eto-drevnie-lyudi---neandertaltsyialtsy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33" y="1122363"/>
            <a:ext cx="11617692" cy="23876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ЭТАПЫ ЭВОЛЮЦИИ ЧЕЛОВЕКА</a:t>
            </a:r>
            <a:endParaRPr lang="ru-RU" sz="80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886" y="3602037"/>
            <a:ext cx="11242308" cy="2635133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9 класс. Урок № 55</a:t>
            </a:r>
          </a:p>
          <a:p>
            <a:pPr algn="ctr"/>
            <a:endParaRPr lang="ru-RU" sz="5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51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5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Макарова Т. В., учитель биологии МБОУ «Лицей» р. п. Земетчино</a:t>
            </a:r>
          </a:p>
          <a:p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2018 год</a:t>
            </a:r>
            <a:endParaRPr lang="ru-RU" sz="51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57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Дриопитек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564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Внешний вид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 descr="&lt;strong&gt;Дриопитек&lt;/strong&gt; - вымерший предок человека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93118"/>
            <a:ext cx="4097972" cy="44699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06737" y="1681163"/>
            <a:ext cx="5648651" cy="45564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Палеонтологические находки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55179" y="2093119"/>
            <a:ext cx="6072627" cy="44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365125"/>
            <a:ext cx="10515600" cy="70327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Австралопитек – фрагменты скелета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1027" y="1318513"/>
            <a:ext cx="4996548" cy="67526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33922" y="1386039"/>
            <a:ext cx="2106220" cy="508398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59512" y="1318513"/>
            <a:ext cx="5183188" cy="6752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24826" y="1364023"/>
            <a:ext cx="2964580" cy="51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096" cy="677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Австралопитек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9706" y="855222"/>
            <a:ext cx="3313088" cy="557994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709" y="1222871"/>
            <a:ext cx="7524520" cy="521229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Жил примерно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5 миллионов лет тому назад.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Имел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рост около 150 см, вес 50 кг,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ходил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 двух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ногах,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объем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мозга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достигал 500 кубических сантиметров.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Строение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рук австралопитеков очень напоминало человеческие. Зубы были крупными, с толстой эмалью, а резцы менее выраженными.</a:t>
            </a:r>
          </a:p>
        </p:txBody>
      </p:sp>
    </p:spTree>
    <p:extLst>
      <p:ext uri="{BB962C8B-B14F-4D97-AF65-F5344CB8AC3E}">
        <p14:creationId xmlns:p14="http://schemas.microsoft.com/office/powerpoint/2010/main" val="297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Древнейшие люди – архантропы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275" y="1405288"/>
            <a:ext cx="4882244" cy="69301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Синантроп – древний человек из Китая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5795" y="2360696"/>
            <a:ext cx="3236698" cy="431868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1785" y="1405288"/>
            <a:ext cx="5989117" cy="11093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Реконструкция питекантропа, сделанная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Эженом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Дюбуа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Впервые показана в Париже в 1900 г.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74569" y="2505074"/>
            <a:ext cx="3676850" cy="41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457200"/>
            <a:ext cx="6147411" cy="677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НЕАНДЕРТАЛЕЦ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877" y="1134738"/>
            <a:ext cx="6797407" cy="52260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Средний рост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неандертальца составлял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165 сантиметров. У него было плотное телосложение и большая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голова, мощные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надбровные дуги, очень маленький подбородок, широкий нос, короткая шея, причем по объему черепной коробки древние люди неандертальцы превосходили современного человека. Руки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были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короткими, больше похожими на лапы.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2656" y="457200"/>
            <a:ext cx="4119899" cy="59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668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Кроманьонец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6914" y="625207"/>
            <a:ext cx="3285712" cy="559711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725" y="1156771"/>
            <a:ext cx="7656723" cy="506554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 кроманьонцев был высокой лоб, отсутствовал массивный надглазничный валик. Нижняя челюсть имела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хорошо развитый подбородочный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выступ.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головном мозге хорошо были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развиты лобные доли. Кости скелета менее массивные и более тонкие, чем у неандертальца . У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кроманьонца сформировались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прямая походка и современная человеческая рука. </a:t>
            </a:r>
          </a:p>
        </p:txBody>
      </p:sp>
    </p:spTree>
    <p:extLst>
      <p:ext uri="{BB962C8B-B14F-4D97-AF65-F5344CB8AC3E}">
        <p14:creationId xmlns:p14="http://schemas.microsoft.com/office/powerpoint/2010/main" val="3706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17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62709"/>
            <a:ext cx="10515600" cy="10135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Итоги эволюции человека: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7793" y="1476261"/>
            <a:ext cx="11358390" cy="461338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Возникновение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прямохождения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2.  Освобождение руки для труда</a:t>
            </a:r>
          </a:p>
          <a:p>
            <a:pPr marL="514350" indent="-514350">
              <a:buAutoNum type="arabicPeriod" startAt="3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Связанные с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прямохождением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и трудовой деятельностью    изменения скелета</a:t>
            </a:r>
          </a:p>
          <a:p>
            <a:pPr marL="514350" indent="-514350">
              <a:buAutoNum type="arabicPeriod" startAt="3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Прогрессивное развитие головного мозга</a:t>
            </a:r>
          </a:p>
          <a:p>
            <a:pPr marL="514350" indent="-514350">
              <a:buAutoNum type="arabicPeriod" startAt="3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Совершенствование звуковой сигнализации (возникновение членораздельной речи)</a:t>
            </a:r>
          </a:p>
          <a:p>
            <a:pPr marL="514350" indent="-514350">
              <a:buAutoNum type="arabicPeriod" startAt="3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Сплочение членов общества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73726"/>
            <a:ext cx="10515600" cy="1002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75413"/>
            <a:ext cx="10515600" cy="4514238"/>
          </a:xfrm>
        </p:spPr>
        <p:txBody>
          <a:bodyPr/>
          <a:lstStyle/>
          <a:p>
            <a:r>
              <a:rPr lang="de-DE" dirty="0">
                <a:hlinkClick r:id="rId2"/>
              </a:rPr>
              <a:t>http://fb.ru/article/155988/neandertalets---eto-drevnie-lyudi---</a:t>
            </a:r>
            <a:r>
              <a:rPr lang="de-DE" dirty="0" smtClean="0">
                <a:hlinkClick r:id="rId2"/>
              </a:rPr>
              <a:t>neandertaltsyialtsyi</a:t>
            </a:r>
            <a:endParaRPr lang="ru-RU" dirty="0" smtClean="0"/>
          </a:p>
          <a:p>
            <a:r>
              <a:rPr lang="de-DE"/>
              <a:t>http://medbiol.ru/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6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911" y="550843"/>
            <a:ext cx="11193137" cy="575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На­след­ствен­ность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есте­ствен­ный отбор — это дви­жу­щие силы эволюции.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Результатами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эволюции считаются изоляция, борьба за существование и возникновение мутаций.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Сокращение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численности вида уссурийского тигра — пример его развития по пути идиоадаптации.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Расширение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ареала вида одуванчика лекарственного, увеличение его численности — свидетельства его развития по пути биологического прогресса.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Наследственная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изменчивость служит материалом для естественного отбора.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30" y="1604655"/>
            <a:ext cx="11005851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Наследственная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изменчивость способствует сохранению в популяции наиболее приспособленных особей.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  Есте­ствен­но­му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от­бо­ру под­вер­га­ют­ся живые си­сте­мы на по­пу­ля­ци­он­ном уров­не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жизни.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Есте­ствен­но­му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от­бо­ру под­вер­га­ют­ся толь­ко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эу­ка­ри­о­ти­че­ские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организмы.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Результатами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эволюции можно считать разнообразие организмов и их приспособленность к условиям окружающей среды.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 Потом­ству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пе­ре­да­ют­ся признаки, при­об­ре­тен­ные ор­га­низ­мом в те­че­ние жизни.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0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653" y="1652529"/>
            <a:ext cx="10289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Теорию эволюции можно применять не только к животным, </a:t>
            </a:r>
            <a:endParaRPr lang="ru-RU" sz="4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к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людям?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6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37" y="407624"/>
            <a:ext cx="11743981" cy="87033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 человека в системе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животного мира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77957"/>
            <a:ext cx="10515600" cy="48116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Тип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Подтип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Класс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Подкласс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Отряд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Подотряд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Семейство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Род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Вид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852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82" y="317635"/>
            <a:ext cx="11694695" cy="7700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Место человека в системе животного мира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87655"/>
            <a:ext cx="10515600" cy="50019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Тип Хордовые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Подтип Позвоночные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Класс Млекопитающие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Подкласс Плацентарные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Отряд Приматы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Подотряд Высшие приматы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Семейство Гоминиды (Люди)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Род Человек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Вид Человек разумный</a:t>
            </a:r>
          </a:p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146" y="1057619"/>
            <a:ext cx="10862631" cy="302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Антропогенез </a:t>
            </a:r>
            <a:r>
              <a:rPr lang="ru-RU" sz="88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8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</a:t>
            </a: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ru-RU" sz="8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8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4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61" y="851835"/>
            <a:ext cx="6756935" cy="18624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называется наука о происхождении человека?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Объект 4" descr="Как нарисовать символ 2016 года в Новогоднем сюжете с Дед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00" y="316594"/>
            <a:ext cx="4504622" cy="61488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261" y="3390998"/>
            <a:ext cx="6602931" cy="274992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Антропология (от греч.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</a:rPr>
              <a:t>nthropos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человек и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logos –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слово, понятие, суждение) 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709" y="365126"/>
            <a:ext cx="7093819" cy="2797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66" y="0"/>
            <a:ext cx="9184819" cy="6858000"/>
          </a:xfrm>
        </p:spPr>
      </p:pic>
    </p:spTree>
    <p:extLst>
      <p:ext uri="{BB962C8B-B14F-4D97-AF65-F5344CB8AC3E}">
        <p14:creationId xmlns:p14="http://schemas.microsoft.com/office/powerpoint/2010/main" val="2522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479</Words>
  <Application>Microsoft Office PowerPoint</Application>
  <PresentationFormat>Широкоэкранный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 Black</vt:lpstr>
      <vt:lpstr>Times New Roman</vt:lpstr>
      <vt:lpstr>Тема Office</vt:lpstr>
      <vt:lpstr>ЭТАПЫ ЭВОЛЮЦИИ ЧЕЛОВЕКА</vt:lpstr>
      <vt:lpstr>Презентация PowerPoint</vt:lpstr>
      <vt:lpstr>Презентация PowerPoint</vt:lpstr>
      <vt:lpstr>Презентация PowerPoint</vt:lpstr>
      <vt:lpstr>Место человека в системе животного мира</vt:lpstr>
      <vt:lpstr>Место человека в системе животного мира</vt:lpstr>
      <vt:lpstr>Презентация PowerPoint</vt:lpstr>
      <vt:lpstr>Как называется наука о происхождении человека?</vt:lpstr>
      <vt:lpstr>Презентация PowerPoint</vt:lpstr>
      <vt:lpstr>Дриопитек</vt:lpstr>
      <vt:lpstr>Австралопитек – фрагменты скелета</vt:lpstr>
      <vt:lpstr>Австралопитек</vt:lpstr>
      <vt:lpstr>Древнейшие люди – архантропы </vt:lpstr>
      <vt:lpstr>НЕАНДЕРТАЛЕЦ</vt:lpstr>
      <vt:lpstr>Кроманьонец</vt:lpstr>
      <vt:lpstr>Презентация PowerPoint</vt:lpstr>
      <vt:lpstr>Итоги эволюции человека: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ЭВОЛЮЦИИ ЧЕЛОВЕКА</dc:title>
  <dc:creator>User</dc:creator>
  <cp:lastModifiedBy>User</cp:lastModifiedBy>
  <cp:revision>51</cp:revision>
  <dcterms:created xsi:type="dcterms:W3CDTF">2018-04-09T14:41:41Z</dcterms:created>
  <dcterms:modified xsi:type="dcterms:W3CDTF">2018-04-10T21:19:28Z</dcterms:modified>
</cp:coreProperties>
</file>